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8" r:id="rId2"/>
    <p:sldId id="257" r:id="rId3"/>
    <p:sldId id="258" r:id="rId4"/>
    <p:sldId id="259" r:id="rId5"/>
    <p:sldId id="260" r:id="rId6"/>
    <p:sldId id="263" r:id="rId7"/>
    <p:sldId id="266" r:id="rId8"/>
    <p:sldId id="264" r:id="rId9"/>
    <p:sldId id="275" r:id="rId10"/>
    <p:sldId id="276" r:id="rId11"/>
    <p:sldId id="277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8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6B6F2DB-A985-43C8-A77A-E665535ADE31}" type="datetimeFigureOut">
              <a:rPr lang="es-ES" smtClean="0"/>
              <a:t>25/01/2017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91BD55-652D-4CD4-B768-50F4BC3DBC6E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/>
              <a:t>Á</a:t>
            </a:r>
            <a:r>
              <a:rPr lang="es-ES" sz="4400" b="1" dirty="0" smtClean="0"/>
              <a:t>REA DE MATEMÁTICAS</a:t>
            </a:r>
            <a:endParaRPr lang="es-ES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 smtClean="0"/>
              <a:t>ACUERDOS DE CONVIVENCIA DENTRO DEL AULA</a:t>
            </a:r>
          </a:p>
          <a:p>
            <a:pPr marL="0" indent="0" algn="ctr">
              <a:buNone/>
            </a:pPr>
            <a:r>
              <a:rPr lang="es-ES" sz="2000" dirty="0" smtClean="0"/>
              <a:t>PROFESOR </a:t>
            </a:r>
            <a:r>
              <a:rPr lang="es-ES" sz="2000" b="1" dirty="0" smtClean="0">
                <a:solidFill>
                  <a:srgbClr val="00B050"/>
                </a:solidFill>
              </a:rPr>
              <a:t>LUIS LÓPEZ ZULETA  (LUCHO)</a:t>
            </a:r>
            <a:endParaRPr lang="es-ES" sz="2000" b="1" dirty="0">
              <a:solidFill>
                <a:srgbClr val="00B05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67240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es-ES" sz="2000" b="1" cap="none" dirty="0" smtClean="0">
                <a:solidFill>
                  <a:srgbClr val="00B050"/>
                </a:solidFill>
              </a:rPr>
              <a:t>e</a:t>
            </a:r>
            <a:r>
              <a:rPr lang="es-ES" sz="2000" b="1" dirty="0" smtClean="0">
                <a:solidFill>
                  <a:srgbClr val="00B050"/>
                </a:solidFill>
              </a:rPr>
              <a:t>) P</a:t>
            </a:r>
            <a:r>
              <a:rPr lang="es-ES" sz="2000" b="1" cap="none" dirty="0" smtClean="0">
                <a:solidFill>
                  <a:srgbClr val="00B050"/>
                </a:solidFill>
              </a:rPr>
              <a:t>artes del taller</a:t>
            </a:r>
            <a:endParaRPr lang="es-ES" sz="2000" b="1" cap="none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878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rgbClr val="92D050"/>
                </a:solidFill>
              </a:rPr>
              <a:t>     </a:t>
            </a:r>
            <a:r>
              <a:rPr lang="es-ES" sz="2400" b="1" dirty="0" smtClean="0">
                <a:solidFill>
                  <a:srgbClr val="92D050"/>
                </a:solidFill>
              </a:rPr>
              <a:t> . Portada                     . Enunciado           . Contenido </a:t>
            </a:r>
            <a:endParaRPr lang="es-ES" sz="2400" b="1" dirty="0">
              <a:solidFill>
                <a:srgbClr val="92D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0838"/>
            <a:ext cx="2287168" cy="29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795" y="4149080"/>
            <a:ext cx="1152525" cy="25717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6732240" y="3501008"/>
            <a:ext cx="388281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6372200" y="4257092"/>
            <a:ext cx="702596" cy="989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4716016" y="3987090"/>
            <a:ext cx="2296693" cy="161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84" y="1700808"/>
            <a:ext cx="2556428" cy="323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3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473427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f) Talleres iguales.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1728192" cy="159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90171"/>
            <a:ext cx="1656184" cy="16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6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inta perforada"/>
          <p:cNvSpPr/>
          <p:nvPr/>
        </p:nvSpPr>
        <p:spPr>
          <a:xfrm>
            <a:off x="3563888" y="4976614"/>
            <a:ext cx="1944216" cy="391865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inta perforada"/>
          <p:cNvSpPr/>
          <p:nvPr/>
        </p:nvSpPr>
        <p:spPr>
          <a:xfrm>
            <a:off x="5991324" y="3212976"/>
            <a:ext cx="1032386" cy="391865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5 . </a:t>
            </a:r>
            <a:r>
              <a:rPr lang="es-ES" sz="2400" b="1" dirty="0" smtClean="0">
                <a:solidFill>
                  <a:srgbClr val="00B050"/>
                </a:solidFill>
              </a:rPr>
              <a:t>En clase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5112568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s-ES" sz="2000" dirty="0" smtClean="0">
                <a:solidFill>
                  <a:srgbClr val="92D050"/>
                </a:solidFill>
              </a:rPr>
              <a:t>Todo estudiante debe tomar las notas de clase</a:t>
            </a:r>
            <a:r>
              <a:rPr lang="es-ES" dirty="0" smtClean="0">
                <a:solidFill>
                  <a:srgbClr val="92D050"/>
                </a:solidFill>
              </a:rPr>
              <a:t>.</a:t>
            </a:r>
            <a:endParaRPr lang="es-ES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ES" dirty="0"/>
              <a:t>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000" dirty="0" smtClean="0">
                <a:solidFill>
                  <a:srgbClr val="92D050"/>
                </a:solidFill>
              </a:rPr>
              <a:t>b)  Hacer </a:t>
            </a:r>
            <a:r>
              <a:rPr lang="es-ES" sz="2000" dirty="0" smtClean="0">
                <a:solidFill>
                  <a:srgbClr val="92D050"/>
                </a:solidFill>
              </a:rPr>
              <a:t>actividades diferentes. </a:t>
            </a:r>
          </a:p>
          <a:p>
            <a:pPr marL="0" indent="0">
              <a:buNone/>
            </a:pPr>
            <a:endParaRPr lang="es-ES" sz="20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92D050"/>
                </a:solidFill>
              </a:rPr>
              <a:t>						8 días</a:t>
            </a:r>
            <a:endParaRPr lang="es-ES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92D050"/>
                </a:solidFill>
              </a:rPr>
              <a:t>c)  Uso de espejos</a:t>
            </a:r>
          </a:p>
          <a:p>
            <a:pPr marL="0" indent="0">
              <a:buNone/>
            </a:pPr>
            <a:endParaRPr lang="es-ES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s-ES" sz="20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92D050"/>
                </a:solidFill>
              </a:rPr>
              <a:t> </a:t>
            </a:r>
            <a:r>
              <a:rPr lang="es-ES" sz="2000" dirty="0" smtClean="0">
                <a:solidFill>
                  <a:srgbClr val="92D050"/>
                </a:solidFill>
              </a:rPr>
              <a:t>                                                30 de Noviembre</a:t>
            </a:r>
            <a:endParaRPr lang="es-ES" sz="2000" dirty="0">
              <a:solidFill>
                <a:srgbClr val="92D05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1303020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26" y="4149080"/>
            <a:ext cx="1736199" cy="16550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501255"/>
            <a:ext cx="1809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6. Restricciones En clase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44624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92D050"/>
                </a:solidFill>
              </a:rPr>
              <a:t>a)  Capuchas, gorras y gorros</a:t>
            </a:r>
            <a:r>
              <a:rPr lang="es-ES" dirty="0" smtClean="0"/>
              <a:t>.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b) </a:t>
            </a:r>
            <a:r>
              <a:rPr lang="es-ES" dirty="0" smtClean="0">
                <a:solidFill>
                  <a:srgbClr val="92D050"/>
                </a:solidFill>
              </a:rPr>
              <a:t>Comidas </a:t>
            </a:r>
            <a:r>
              <a:rPr lang="es-ES" dirty="0" smtClean="0">
                <a:solidFill>
                  <a:srgbClr val="92D050"/>
                </a:solidFill>
              </a:rPr>
              <a:t>y bebidas  </a:t>
            </a:r>
            <a:endParaRPr lang="es-ES" dirty="0">
              <a:solidFill>
                <a:srgbClr val="92D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"/>
          <a:stretch/>
        </p:blipFill>
        <p:spPr bwMode="auto">
          <a:xfrm>
            <a:off x="2632184" y="1662447"/>
            <a:ext cx="2044751" cy="177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23" y="1124744"/>
            <a:ext cx="1897757" cy="196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6" y="1556792"/>
            <a:ext cx="1929420" cy="188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8" y="4149080"/>
            <a:ext cx="990600" cy="140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556" y="3933056"/>
            <a:ext cx="1485900" cy="1485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959833"/>
            <a:ext cx="1473644" cy="140589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50" y="4415038"/>
            <a:ext cx="1614973" cy="138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03" y="3501008"/>
            <a:ext cx="1041918" cy="103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00363"/>
            <a:ext cx="1195914" cy="97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4590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92D050"/>
                </a:solidFill>
              </a:rPr>
              <a:t>c)  Audífonos</a:t>
            </a:r>
            <a:r>
              <a:rPr lang="es-ES" sz="2000" b="1" dirty="0" smtClean="0">
                <a:solidFill>
                  <a:srgbClr val="92D050"/>
                </a:solidFill>
              </a:rPr>
              <a:t>, diademas, mp3, video juegos, celulares</a:t>
            </a:r>
            <a:endParaRPr lang="es-ES" sz="2000" b="1" dirty="0">
              <a:solidFill>
                <a:srgbClr val="92D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25" y="1685399"/>
            <a:ext cx="15335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56" y="1687531"/>
            <a:ext cx="1518468" cy="14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19" y="3434179"/>
            <a:ext cx="1416633" cy="15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50" y="3531323"/>
            <a:ext cx="1519150" cy="153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19388"/>
            <a:ext cx="982980" cy="136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1295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7585"/>
            <a:ext cx="1582455" cy="119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9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525658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d) Dormir</a:t>
            </a:r>
            <a:endParaRPr lang="es-ES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e) Los </a:t>
            </a:r>
            <a:r>
              <a:rPr lang="es-ES" dirty="0" smtClean="0">
                <a:solidFill>
                  <a:srgbClr val="00B050"/>
                </a:solidFill>
              </a:rPr>
              <a:t>audífonos y celulares deben estar guardados.</a:t>
            </a:r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1702328" cy="14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60" y="835657"/>
            <a:ext cx="22574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598008" cy="18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1457654" cy="170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f)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smtClean="0">
                <a:solidFill>
                  <a:srgbClr val="00B050"/>
                </a:solidFill>
              </a:rPr>
              <a:t>Calculadores y celulares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g) </a:t>
            </a:r>
            <a:r>
              <a:rPr lang="es-ES" dirty="0" smtClean="0">
                <a:solidFill>
                  <a:srgbClr val="00B050"/>
                </a:solidFill>
              </a:rPr>
              <a:t>Basuras </a:t>
            </a:r>
            <a:r>
              <a:rPr lang="es-ES" dirty="0" smtClean="0">
                <a:solidFill>
                  <a:srgbClr val="00B050"/>
                </a:solidFill>
              </a:rPr>
              <a:t>y aseo del aula 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46" y="1868958"/>
            <a:ext cx="1773095" cy="15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01" y="4077072"/>
            <a:ext cx="115212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94" y="4061781"/>
            <a:ext cx="118316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31494"/>
            <a:ext cx="8001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45" y="1988841"/>
            <a:ext cx="126106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8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h) Ingreso </a:t>
            </a:r>
            <a:r>
              <a:rPr lang="es-ES" dirty="0" smtClean="0">
                <a:solidFill>
                  <a:srgbClr val="00B050"/>
                </a:solidFill>
              </a:rPr>
              <a:t>a clase. 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i) Respetar </a:t>
            </a:r>
            <a:r>
              <a:rPr lang="es-ES" dirty="0" smtClean="0">
                <a:solidFill>
                  <a:srgbClr val="00B050"/>
                </a:solidFill>
              </a:rPr>
              <a:t>los objetos del escritorio del profesor</a:t>
            </a:r>
          </a:p>
          <a:p>
            <a:pPr>
              <a:buFontTx/>
              <a:buChar char="-"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2553"/>
            <a:ext cx="1314573" cy="148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96" y="2273158"/>
            <a:ext cx="1205096" cy="120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21082"/>
            <a:ext cx="952500" cy="134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21082"/>
            <a:ext cx="1872207" cy="149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7352"/>
            <a:ext cx="1441452" cy="121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2683396" y="4581128"/>
            <a:ext cx="6025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5494010" y="4692277"/>
            <a:ext cx="6025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93042"/>
            <a:ext cx="1362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0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460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878288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smtClean="0">
                <a:solidFill>
                  <a:srgbClr val="92D050"/>
                </a:solidFill>
              </a:rPr>
              <a:t>Atención a Acudientes</a:t>
            </a:r>
            <a:r>
              <a:rPr lang="es-ES" dirty="0" smtClean="0">
                <a:solidFill>
                  <a:srgbClr val="92D050"/>
                </a:solidFill>
              </a:rPr>
              <a:t>. 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 smtClean="0">
                <a:solidFill>
                  <a:srgbClr val="92D050"/>
                </a:solidFill>
              </a:rPr>
              <a:t>Respeto a los compañeros.</a:t>
            </a:r>
            <a:endParaRPr lang="es-ES" dirty="0">
              <a:solidFill>
                <a:srgbClr val="92D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51" y="1196753"/>
            <a:ext cx="115065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69562"/>
            <a:ext cx="1416744" cy="13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64196"/>
            <a:ext cx="1417986" cy="14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01360"/>
            <a:ext cx="1346646" cy="11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51" y="3725654"/>
            <a:ext cx="1300217" cy="13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7. Informativas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smtClean="0">
                <a:solidFill>
                  <a:srgbClr val="00B050"/>
                </a:solidFill>
              </a:rPr>
              <a:t>Orden en el aula. 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B050"/>
                </a:solidFill>
              </a:rPr>
              <a:t>Permiso para salir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4794"/>
            <a:ext cx="977626" cy="108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70" y="1668733"/>
            <a:ext cx="1152128" cy="144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69238"/>
            <a:ext cx="95204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3333" b="3111"/>
          <a:stretch/>
        </p:blipFill>
        <p:spPr bwMode="auto">
          <a:xfrm>
            <a:off x="1547664" y="4005064"/>
            <a:ext cx="930414" cy="1469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2762"/>
            <a:ext cx="1953753" cy="167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1989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B0F0"/>
                </a:solidFill>
              </a:rPr>
              <a:t>1. VIGENCIA DE </a:t>
            </a:r>
            <a:r>
              <a:rPr lang="es-ES" b="1" dirty="0" smtClean="0">
                <a:solidFill>
                  <a:srgbClr val="00B0F0"/>
                </a:solidFill>
              </a:rPr>
              <a:t>LA </a:t>
            </a:r>
            <a:r>
              <a:rPr lang="es-ES" b="1" dirty="0" smtClean="0">
                <a:solidFill>
                  <a:srgbClr val="00B0F0"/>
                </a:solidFill>
              </a:rPr>
              <a:t>NORMATIVIDAD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557">
            <a:off x="362011" y="2021331"/>
            <a:ext cx="3672840" cy="20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594">
            <a:off x="5991946" y="1874989"/>
            <a:ext cx="2338679" cy="286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043">
            <a:off x="3024492" y="4002986"/>
            <a:ext cx="2371379" cy="16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1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B0F0"/>
                </a:solidFill>
              </a:rPr>
              <a:t>2</a:t>
            </a:r>
            <a:r>
              <a:rPr lang="es-ES" b="1" dirty="0" smtClean="0">
                <a:solidFill>
                  <a:srgbClr val="00B0F0"/>
                </a:solidFill>
              </a:rPr>
              <a:t>. </a:t>
            </a:r>
            <a:r>
              <a:rPr lang="es-ES" b="1" dirty="0" smtClean="0">
                <a:solidFill>
                  <a:srgbClr val="00B0F0"/>
                </a:solidFill>
              </a:rPr>
              <a:t>Inicio de CLASE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2108">
            <a:off x="3668060" y="1857218"/>
            <a:ext cx="2696742" cy="3437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4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92D050"/>
                </a:solidFill>
              </a:rPr>
              <a:t>3.  Pagina del profesor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Dirección</a:t>
            </a:r>
            <a:r>
              <a:rPr lang="es-ES" sz="2000" b="1" dirty="0" smtClean="0">
                <a:solidFill>
                  <a:srgbClr val="92D050"/>
                </a:solidFill>
              </a:rPr>
              <a:t>:     </a:t>
            </a:r>
            <a:r>
              <a:rPr lang="es-ES" sz="2000" b="1" dirty="0" smtClean="0">
                <a:solidFill>
                  <a:srgbClr val="00B050"/>
                </a:solidFill>
              </a:rPr>
              <a:t>luchoman.webnode.com.co</a:t>
            </a:r>
          </a:p>
          <a:p>
            <a:pPr marL="0" indent="0">
              <a:buNone/>
            </a:pPr>
            <a:endParaRPr lang="es-ES" sz="2000" b="1" dirty="0" smtClean="0">
              <a:solidFill>
                <a:srgbClr val="00B050"/>
              </a:solidFill>
            </a:endParaRPr>
          </a:p>
          <a:p>
            <a:r>
              <a:rPr lang="es-ES" sz="2000" b="1" dirty="0" smtClean="0">
                <a:solidFill>
                  <a:srgbClr val="92D050"/>
                </a:solidFill>
              </a:rPr>
              <a:t>Otra manera de ingresar</a:t>
            </a:r>
            <a:r>
              <a:rPr lang="es-ES" sz="2000" b="1" dirty="0" smtClean="0">
                <a:solidFill>
                  <a:srgbClr val="92D050"/>
                </a:solidFill>
              </a:rPr>
              <a:t>: lo puede hacer escribiendo en el buscador de </a:t>
            </a:r>
            <a:r>
              <a:rPr lang="es-ES" sz="2000" b="1" dirty="0" smtClean="0">
                <a:solidFill>
                  <a:srgbClr val="00B0F0"/>
                </a:solidFill>
              </a:rPr>
              <a:t>G</a:t>
            </a:r>
            <a:r>
              <a:rPr lang="es-ES" sz="2000" b="1" dirty="0" smtClean="0">
                <a:solidFill>
                  <a:srgbClr val="FF0000"/>
                </a:solidFill>
              </a:rPr>
              <a:t>o</a:t>
            </a:r>
            <a:r>
              <a:rPr lang="es-ES" sz="2000" b="1" dirty="0" smtClean="0">
                <a:solidFill>
                  <a:srgbClr val="FFFF00"/>
                </a:solidFill>
              </a:rPr>
              <a:t>o</a:t>
            </a:r>
            <a:r>
              <a:rPr lang="es-ES" sz="2000" b="1" dirty="0" smtClean="0">
                <a:solidFill>
                  <a:srgbClr val="0070C0"/>
                </a:solidFill>
              </a:rPr>
              <a:t>g</a:t>
            </a:r>
            <a:r>
              <a:rPr lang="es-ES" sz="2000" b="1" dirty="0" smtClean="0">
                <a:solidFill>
                  <a:srgbClr val="92D050"/>
                </a:solidFill>
              </a:rPr>
              <a:t>l</a:t>
            </a:r>
            <a:r>
              <a:rPr lang="es-ES" sz="2000" b="1" dirty="0" smtClean="0">
                <a:solidFill>
                  <a:srgbClr val="FF0000"/>
                </a:solidFill>
              </a:rPr>
              <a:t>e</a:t>
            </a:r>
            <a:r>
              <a:rPr lang="es-ES" sz="2000" b="1" dirty="0" smtClean="0">
                <a:solidFill>
                  <a:srgbClr val="92D050"/>
                </a:solidFill>
              </a:rPr>
              <a:t> </a:t>
            </a:r>
            <a:r>
              <a:rPr lang="es-ES" sz="2000" b="1" dirty="0" smtClean="0">
                <a:solidFill>
                  <a:srgbClr val="92D050"/>
                </a:solidFill>
              </a:rPr>
              <a:t>la </a:t>
            </a:r>
            <a:r>
              <a:rPr lang="es-ES" sz="2000" b="1" dirty="0">
                <a:solidFill>
                  <a:srgbClr val="92D050"/>
                </a:solidFill>
              </a:rPr>
              <a:t>las palabras </a:t>
            </a:r>
            <a:r>
              <a:rPr lang="es-ES" sz="2000" b="1" dirty="0" smtClean="0">
                <a:solidFill>
                  <a:srgbClr val="00B050"/>
                </a:solidFill>
              </a:rPr>
              <a:t>luchoman.webnode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B050"/>
                </a:solidFill>
              </a:rPr>
              <a:t> </a:t>
            </a:r>
            <a:r>
              <a:rPr lang="es-ES" sz="2000" b="1" dirty="0" smtClean="0">
                <a:solidFill>
                  <a:srgbClr val="00B050"/>
                </a:solidFill>
              </a:rPr>
              <a:t>     </a:t>
            </a:r>
            <a:r>
              <a:rPr lang="es-ES" sz="2000" b="1" dirty="0" smtClean="0">
                <a:solidFill>
                  <a:srgbClr val="92D050"/>
                </a:solidFill>
              </a:rPr>
              <a:t>Así:  </a:t>
            </a:r>
            <a:endParaRPr lang="es-ES" sz="2000" b="1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771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dirty="0" smtClean="0">
                <a:solidFill>
                  <a:srgbClr val="92D050"/>
                </a:solidFill>
              </a:rPr>
              <a:t>Como respuesta obtendrá la lista.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0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ES" sz="1600" dirty="0" smtClean="0">
                <a:solidFill>
                  <a:srgbClr val="92D050"/>
                </a:solidFill>
              </a:rPr>
              <a:t>Seleccione </a:t>
            </a:r>
            <a:r>
              <a:rPr lang="es-ES" sz="1600" dirty="0" smtClean="0">
                <a:solidFill>
                  <a:srgbClr val="92D050"/>
                </a:solidFill>
              </a:rPr>
              <a:t>la primera opción </a:t>
            </a:r>
            <a:endParaRPr lang="es-ES" sz="1600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355380" cy="26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V="1">
            <a:off x="3059832" y="2924944"/>
            <a:ext cx="129614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92D050"/>
                </a:solidFill>
              </a:rPr>
              <a:t>Al hacer la selección, se desplegará la siguiente información.</a:t>
            </a:r>
          </a:p>
          <a:p>
            <a:pPr marL="0" indent="0">
              <a:buNone/>
            </a:pPr>
            <a:endParaRPr lang="es-ES" sz="2000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01" y="2132856"/>
            <a:ext cx="50673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5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4.  Presentación de actividades.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200" b="1" dirty="0" smtClean="0">
                <a:solidFill>
                  <a:srgbClr val="00B050"/>
                </a:solidFill>
              </a:rPr>
              <a:t>Requerimientos.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a)  Entrega.  </a:t>
            </a:r>
          </a:p>
          <a:p>
            <a:pPr marL="0" indent="0">
              <a:buNone/>
            </a:pPr>
            <a:endParaRPr lang="es-ES" sz="2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b)  Recogen: </a:t>
            </a:r>
            <a:r>
              <a:rPr lang="es-ES" sz="2000" b="1" dirty="0" smtClean="0">
                <a:solidFill>
                  <a:srgbClr val="92D050"/>
                </a:solidFill>
              </a:rPr>
              <a:t>los monitores designados por el profesor</a:t>
            </a:r>
            <a:endParaRPr lang="es-ES" sz="2000" b="1" dirty="0">
              <a:solidFill>
                <a:srgbClr val="92D05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8557">
            <a:off x="3817867" y="1668204"/>
            <a:ext cx="1574433" cy="201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786">
            <a:off x="6804248" y="3789040"/>
            <a:ext cx="1440160" cy="16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7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404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878288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92D050"/>
                </a:solidFill>
              </a:rPr>
              <a:t>c) </a:t>
            </a:r>
            <a:r>
              <a:rPr lang="es-ES" sz="2000" b="1" dirty="0" smtClean="0">
                <a:solidFill>
                  <a:srgbClr val="00B050"/>
                </a:solidFill>
              </a:rPr>
              <a:t>Actividad </a:t>
            </a:r>
            <a:r>
              <a:rPr lang="es-ES" sz="2000" b="1" dirty="0" smtClean="0">
                <a:solidFill>
                  <a:srgbClr val="00B050"/>
                </a:solidFill>
              </a:rPr>
              <a:t>no entregada: </a:t>
            </a:r>
            <a:r>
              <a:rPr lang="es-ES" sz="2000" b="1" dirty="0" smtClean="0">
                <a:solidFill>
                  <a:srgbClr val="92D050"/>
                </a:solidFill>
              </a:rPr>
              <a:t>la persona que no entregue la actividad en la fecha u hora indicada, lo debe hacer al día siguiente, con el doble de ejercicios.</a:t>
            </a:r>
          </a:p>
          <a:p>
            <a:pPr>
              <a:buFontTx/>
              <a:buChar char="-"/>
            </a:pPr>
            <a:endParaRPr lang="es-ES" sz="2400" b="1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603">
            <a:off x="2479354" y="2122586"/>
            <a:ext cx="33051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31635"/>
            <a:ext cx="1674814" cy="138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1" y="2062296"/>
            <a:ext cx="792088" cy="92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7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404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00B050"/>
                </a:solidFill>
              </a:rPr>
              <a:t>d) </a:t>
            </a:r>
            <a:r>
              <a:rPr lang="es-CO" sz="2000" dirty="0" smtClean="0">
                <a:solidFill>
                  <a:srgbClr val="00B050"/>
                </a:solidFill>
              </a:rPr>
              <a:t>No entrega </a:t>
            </a:r>
            <a:r>
              <a:rPr lang="es-CO" sz="2000" dirty="0" smtClean="0">
                <a:solidFill>
                  <a:srgbClr val="00B050"/>
                </a:solidFill>
              </a:rPr>
              <a:t>la actividad por enfermedad</a:t>
            </a:r>
            <a:r>
              <a:rPr lang="es-CO" dirty="0" smtClean="0">
                <a:solidFill>
                  <a:srgbClr val="00B050"/>
                </a:solidFill>
              </a:rPr>
              <a:t>. </a:t>
            </a:r>
          </a:p>
          <a:p>
            <a:pPr>
              <a:buFontTx/>
              <a:buChar char="-"/>
            </a:pPr>
            <a:endParaRPr lang="es-CO" dirty="0"/>
          </a:p>
          <a:p>
            <a:pPr>
              <a:buFontTx/>
              <a:buChar char="-"/>
            </a:pPr>
            <a:endParaRPr lang="es-CO" dirty="0" smtClean="0"/>
          </a:p>
          <a:p>
            <a:pPr>
              <a:buFontTx/>
              <a:buChar char="-"/>
            </a:pPr>
            <a:endParaRPr lang="es-CO" dirty="0" smtClean="0"/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</a:t>
            </a:r>
            <a:r>
              <a:rPr lang="es-CO" dirty="0" smtClean="0">
                <a:solidFill>
                  <a:srgbClr val="92D050"/>
                </a:solidFill>
              </a:rPr>
              <a:t>- </a:t>
            </a:r>
            <a:r>
              <a:rPr lang="es-CO" dirty="0" smtClean="0">
                <a:solidFill>
                  <a:srgbClr val="92D050"/>
                </a:solidFill>
              </a:rPr>
              <a:t> </a:t>
            </a:r>
            <a:r>
              <a:rPr lang="es-CO" dirty="0" smtClean="0">
                <a:solidFill>
                  <a:srgbClr val="92D050"/>
                </a:solidFill>
              </a:rPr>
              <a:t>Presente la excusa médica.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>
                <a:solidFill>
                  <a:srgbClr val="92D050"/>
                </a:solidFill>
              </a:rPr>
              <a:t>   - Entregue </a:t>
            </a:r>
            <a:r>
              <a:rPr lang="es-CO" dirty="0" smtClean="0">
                <a:solidFill>
                  <a:srgbClr val="92D050"/>
                </a:solidFill>
              </a:rPr>
              <a:t>el taller inmediatamente ingrese a la </a:t>
            </a:r>
            <a:r>
              <a:rPr lang="es-CO" dirty="0" smtClean="0">
                <a:solidFill>
                  <a:srgbClr val="92D050"/>
                </a:solidFill>
              </a:rPr>
              <a:t>Institución</a:t>
            </a:r>
            <a:endParaRPr lang="es-CO" dirty="0">
              <a:solidFill>
                <a:srgbClr val="92D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098">
            <a:off x="5161131" y="1129093"/>
            <a:ext cx="1167793" cy="11929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2991">
            <a:off x="3167412" y="2624561"/>
            <a:ext cx="970629" cy="9911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5113">
            <a:off x="5756771" y="4172034"/>
            <a:ext cx="1006671" cy="124489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87667"/>
            <a:ext cx="1785826" cy="117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 rot="20875322">
            <a:off x="3851921" y="4778366"/>
            <a:ext cx="1296144" cy="394478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68280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590</TotalTime>
  <Words>286</Words>
  <Application>Microsoft Office PowerPoint</Application>
  <PresentationFormat>Presentación en pantalla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Horizonte</vt:lpstr>
      <vt:lpstr>ÁREA DE MATEMÁTICAS</vt:lpstr>
      <vt:lpstr>1. VIGENCIA DE LA NORMATIVIDAD</vt:lpstr>
      <vt:lpstr>2. Inicio de CLASE</vt:lpstr>
      <vt:lpstr>3.  Pagina del profesor</vt:lpstr>
      <vt:lpstr>Presentación de PowerPoint</vt:lpstr>
      <vt:lpstr>Presentación de PowerPoint</vt:lpstr>
      <vt:lpstr>4.  Presentación de actividades.</vt:lpstr>
      <vt:lpstr>Presentación de PowerPoint</vt:lpstr>
      <vt:lpstr>Presentación de PowerPoint</vt:lpstr>
      <vt:lpstr>e) Partes del taller</vt:lpstr>
      <vt:lpstr>Presentación de PowerPoint</vt:lpstr>
      <vt:lpstr>5 . En clase</vt:lpstr>
      <vt:lpstr>6. Restricciones En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7. Informativas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º</dc:creator>
  <cp:lastModifiedBy>º</cp:lastModifiedBy>
  <cp:revision>64</cp:revision>
  <dcterms:created xsi:type="dcterms:W3CDTF">2017-01-24T02:05:51Z</dcterms:created>
  <dcterms:modified xsi:type="dcterms:W3CDTF">2017-01-26T04:18:48Z</dcterms:modified>
</cp:coreProperties>
</file>